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3827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39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4201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130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77401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3036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8470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732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985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836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258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9069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6000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4812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09397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796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222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F5B87A-860D-465D-ADCB-03D8EA871BAD}" type="datetimeFigureOut">
              <a:rPr lang="ru-KZ" smtClean="0"/>
              <a:t>15.01.2022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FEC33-B580-4438-910C-65B9B696C07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432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A4624-E28E-4F13-A9A4-9AD63666E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46379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Routing distances</a:t>
            </a:r>
            <a:endParaRPr lang="ru-KZ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F1E701-6BA1-4454-8432-9848E4136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FFFF00"/>
                </a:solidFill>
              </a:rPr>
              <a:t>The lecture 12</a:t>
            </a:r>
            <a:endParaRPr lang="ru-K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57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49A93-F405-477A-9FE0-80101FAB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42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RIP Metric – Hop Count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FB6DFE-7BFC-4AB7-AB3A-244B9C624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4" y="1490134"/>
            <a:ext cx="10482161" cy="50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4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54164-DF4F-4147-BCBA-879EC5DE0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66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RIP Metric – Hop Count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E81BE7-11EA-4534-9360-21503F43E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66" y="1594437"/>
            <a:ext cx="10050834" cy="455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1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367E2-4B28-4789-AE59-81D9B237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20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RIP Metric – Hop Count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F46BD7-343C-423A-ACC5-4E18970C7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67" y="1528383"/>
            <a:ext cx="10676466" cy="50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75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5AB3C-0806-43C5-96D9-51D8AB00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04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RIP Metric – Hop Count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4D6B588-B334-4940-8B7E-EA7878749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900" y="1730904"/>
            <a:ext cx="7056376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0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FAE42-16BE-45EE-95EC-80E74C47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96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OSPF Metric – Cost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F83B4C-F6BC-4A52-8B0A-C4F2AA8E9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718732"/>
            <a:ext cx="10257386" cy="45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07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FF127-01B8-4171-994B-3DAE436B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35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OSPF Metric – Cost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2404DCD-4E28-4E8B-BCE7-D81B227FF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402" y="1626129"/>
            <a:ext cx="7128654" cy="44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48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AC04A-283D-4B2A-82F5-77215443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66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IS-IS Metric – Cost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6FD8D-3D16-464E-8AEF-30597DB4B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67" y="1686130"/>
            <a:ext cx="10050834" cy="45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54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D3C46-5D66-4E3A-AD28-DA057E6C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136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EIGRP Metric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50BDA2-F6E7-4B68-B2D1-44C127ED2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08" y="1659466"/>
            <a:ext cx="10095584" cy="45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71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E775F-459F-4C28-9FDC-CC2AA6EF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Choosing a Routing Protocol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6DB8237-0E62-48EB-A61C-B4E4B322E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647" y="1765170"/>
            <a:ext cx="8947150" cy="385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83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ECA10-94BC-4D06-965E-86A0FACC3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Equal Cost Multi Path (ECMP)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7B795BB-92C2-4AE4-B856-44ABA6118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797" y="2031261"/>
            <a:ext cx="9296400" cy="26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3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70F0C-901B-47DF-99A3-F5F9192B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44" y="613585"/>
            <a:ext cx="9404723" cy="140053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Metric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5E1EF57-38B3-427B-A54C-034304F10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317944"/>
            <a:ext cx="8947150" cy="171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6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91144-1F47-44BA-B7CB-B35C2AD1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Equal Cost Multi Path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02F399-2585-4E87-918A-766E226ED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2" y="1572218"/>
            <a:ext cx="10546822" cy="48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55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F2CBE-117E-4164-9CC7-60C9A6065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09601"/>
            <a:ext cx="9404723" cy="11220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Equal Cost Multi Path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0B11CA-B6BF-4388-8791-764E0CA1F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4" y="1583267"/>
            <a:ext cx="10094742" cy="489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02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EF610-5939-471C-A1F2-0293E8CC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42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Metric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20DC069-3D40-4CF4-B1EF-E92E22642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309" y="1914430"/>
            <a:ext cx="9153525" cy="21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77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6622E-F305-4E39-850A-28726937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Metric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F547F50-5097-4932-8691-FE99F2979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147139"/>
            <a:ext cx="8947150" cy="12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09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CD8CD-3F57-4651-98CB-7AA641091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89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Administrative Distance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0AD69D4-8AA4-49DC-B84F-CB7D6B751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034" y="1836087"/>
            <a:ext cx="9194800" cy="28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63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7004F-81B9-48FB-BE83-681FBFB60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35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Administrative Distance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A10F025-4F05-4565-9B66-1733B1BD7D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187468"/>
            <a:ext cx="8947150" cy="14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85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1A436-0260-4993-A875-CA59473E0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Default Administrative Distance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8EFF156-3517-456D-870A-67AB0FDE4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0460" y="1680104"/>
            <a:ext cx="5671256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13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BCEFA-690E-47DC-982D-5BDA2052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966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Administrative Distance and Metric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32C485-B610-4947-919C-D9FD642EE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971" y="2001157"/>
            <a:ext cx="9313863" cy="28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2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C5CC3-EB33-444F-B0E5-8876A828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Show </a:t>
            </a:r>
            <a:r>
              <a:rPr lang="en-US" dirty="0" err="1">
                <a:solidFill>
                  <a:srgbClr val="92D050"/>
                </a:solidFill>
              </a:rPr>
              <a:t>ip</a:t>
            </a:r>
            <a:r>
              <a:rPr lang="en-US" dirty="0">
                <a:solidFill>
                  <a:srgbClr val="92D050"/>
                </a:solidFill>
              </a:rPr>
              <a:t> route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CAD646-CCA6-44A2-ABCD-8A6651720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7" y="1574799"/>
            <a:ext cx="9951757" cy="46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89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A8F90-A8CF-4B24-A7AC-F4F14921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390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Administrative Distance Example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4A415C9-9C2B-403E-B6E6-BEF40CBEE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109" y="2388768"/>
            <a:ext cx="9229725" cy="19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8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FBBD3-BE54-4500-B715-D9DC2630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66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Metric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2E9D8D5-B8B3-4118-B45C-C0AF47AA1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234" y="1796133"/>
            <a:ext cx="8991600" cy="326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94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79649-C785-4BFB-972F-58361C8F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Administrative Distance Example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EFD1AD0-AA28-4055-9B91-02B059B762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180" y="2076999"/>
            <a:ext cx="8947150" cy="157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67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97744-3816-4016-8DF5-E5300DD4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741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Floating Static Routes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4572934-DF21-4B1B-AFA6-CADC4FBFD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84" y="2093441"/>
            <a:ext cx="8947150" cy="235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06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74486-FA6D-4C97-8B78-1073F09E0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Floating Static Routes – OSPF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EFF712-A031-4AC5-8059-68AA5520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496716"/>
            <a:ext cx="10769600" cy="50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97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641C6-84EB-4B29-8EA7-B34D8342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Floating Static Routes – Static Routes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8AA91B-6B99-4373-90CA-A9A4E5C2A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853248"/>
            <a:ext cx="10244667" cy="484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3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120DA-FDF9-4619-9BB9-167CF4CFC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RIP Metric – Hop Count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588115-D433-4260-8D01-BDC0C4BBB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541890"/>
            <a:ext cx="10226267" cy="48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71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61ECC-5489-4BB9-BFFE-1A73D50D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35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RIP Metric – Hop Count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62C792-345B-4BCA-A5A9-6257E7EAB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67" y="1638720"/>
            <a:ext cx="10524066" cy="499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6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35D99-E5E5-4521-A5CF-94BCEA0C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97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RIP Metric – Hop Count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904EA4-4260-46A4-973F-BDFD8DD72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3" y="1410256"/>
            <a:ext cx="10710334" cy="529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6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C659-5104-4D41-8657-69A8232E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RIP Metric – Hop Count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E1701D-8A89-443E-86D9-095B6E869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18393"/>
            <a:ext cx="9897533" cy="471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6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50A039-1A40-4A1C-B334-695334E9B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274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RIP Metric – Hop Count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2BA64-1ECF-4238-B6B1-6B761AA37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2" y="1595316"/>
            <a:ext cx="10574866" cy="49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85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8A410-A0F8-4834-A598-0FD9CB010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4588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RIP Metric – Hop Count</a:t>
            </a:r>
            <a:endParaRPr lang="ru-KZ" dirty="0">
              <a:solidFill>
                <a:srgbClr val="92D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ECF23E-EA59-4C5A-B303-6700BB46B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7" y="1430866"/>
            <a:ext cx="10565759" cy="50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94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</TotalTime>
  <Words>126</Words>
  <Application>Microsoft Office PowerPoint</Application>
  <PresentationFormat>Широкоэкранный</PresentationFormat>
  <Paragraphs>34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Ион</vt:lpstr>
      <vt:lpstr>Routing distances</vt:lpstr>
      <vt:lpstr>Metric</vt:lpstr>
      <vt:lpstr>Metric</vt:lpstr>
      <vt:lpstr>RIP Metric – Hop Count</vt:lpstr>
      <vt:lpstr>RIP Metric – Hop Count</vt:lpstr>
      <vt:lpstr>RIP Metric – Hop Count</vt:lpstr>
      <vt:lpstr>RIP Metric – Hop Count</vt:lpstr>
      <vt:lpstr>RIP Metric – Hop Count</vt:lpstr>
      <vt:lpstr>RIP Metric – Hop Count</vt:lpstr>
      <vt:lpstr>RIP Metric – Hop Count</vt:lpstr>
      <vt:lpstr>RIP Metric – Hop Count</vt:lpstr>
      <vt:lpstr>RIP Metric – Hop Count</vt:lpstr>
      <vt:lpstr>RIP Metric – Hop Count</vt:lpstr>
      <vt:lpstr>OSPF Metric – Cost</vt:lpstr>
      <vt:lpstr>OSPF Metric – Cost</vt:lpstr>
      <vt:lpstr>IS-IS Metric – Cost</vt:lpstr>
      <vt:lpstr>EIGRP Metric</vt:lpstr>
      <vt:lpstr>Choosing a Routing Protocol</vt:lpstr>
      <vt:lpstr>Equal Cost Multi Path (ECMP)</vt:lpstr>
      <vt:lpstr>Equal Cost Multi Path</vt:lpstr>
      <vt:lpstr>Equal Cost Multi Path</vt:lpstr>
      <vt:lpstr>Metric</vt:lpstr>
      <vt:lpstr>Metric</vt:lpstr>
      <vt:lpstr>Administrative Distance</vt:lpstr>
      <vt:lpstr>Administrative Distance</vt:lpstr>
      <vt:lpstr>Default Administrative Distance</vt:lpstr>
      <vt:lpstr>Administrative Distance and Metric</vt:lpstr>
      <vt:lpstr>Show ip route</vt:lpstr>
      <vt:lpstr>Administrative Distance Example</vt:lpstr>
      <vt:lpstr>Administrative Distance Example</vt:lpstr>
      <vt:lpstr>Floating Static Routes</vt:lpstr>
      <vt:lpstr>Floating Static Routes – OSPF</vt:lpstr>
      <vt:lpstr>Floating Static Routes – Static Routes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Владислав Карюкин</dc:creator>
  <cp:lastModifiedBy>Владислав Карюкин</cp:lastModifiedBy>
  <cp:revision>6</cp:revision>
  <dcterms:created xsi:type="dcterms:W3CDTF">2022-01-15T12:41:03Z</dcterms:created>
  <dcterms:modified xsi:type="dcterms:W3CDTF">2022-01-15T14:08:34Z</dcterms:modified>
</cp:coreProperties>
</file>